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310" r:id="rId3"/>
    <p:sldId id="257" r:id="rId4"/>
    <p:sldId id="343" r:id="rId5"/>
    <p:sldId id="345" r:id="rId6"/>
    <p:sldId id="346" r:id="rId7"/>
    <p:sldId id="347" r:id="rId8"/>
    <p:sldId id="265" r:id="rId9"/>
    <p:sldId id="266" r:id="rId10"/>
    <p:sldId id="260" r:id="rId11"/>
    <p:sldId id="261" r:id="rId12"/>
    <p:sldId id="263" r:id="rId13"/>
    <p:sldId id="262" r:id="rId14"/>
    <p:sldId id="269" r:id="rId15"/>
    <p:sldId id="270" r:id="rId16"/>
    <p:sldId id="272" r:id="rId17"/>
    <p:sldId id="322" r:id="rId18"/>
    <p:sldId id="273" r:id="rId19"/>
    <p:sldId id="274" r:id="rId20"/>
    <p:sldId id="276" r:id="rId21"/>
    <p:sldId id="277" r:id="rId22"/>
    <p:sldId id="278" r:id="rId23"/>
    <p:sldId id="280" r:id="rId24"/>
    <p:sldId id="282" r:id="rId25"/>
    <p:sldId id="283" r:id="rId26"/>
    <p:sldId id="284" r:id="rId27"/>
    <p:sldId id="285" r:id="rId28"/>
    <p:sldId id="286" r:id="rId29"/>
    <p:sldId id="289" r:id="rId30"/>
    <p:sldId id="290" r:id="rId31"/>
    <p:sldId id="291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21" r:id="rId41"/>
    <p:sldId id="301" r:id="rId42"/>
    <p:sldId id="302" r:id="rId43"/>
    <p:sldId id="303" r:id="rId44"/>
    <p:sldId id="292" r:id="rId45"/>
    <p:sldId id="324" r:id="rId46"/>
    <p:sldId id="305" r:id="rId47"/>
    <p:sldId id="314" r:id="rId48"/>
    <p:sldId id="318" r:id="rId49"/>
    <p:sldId id="306" r:id="rId50"/>
    <p:sldId id="308" r:id="rId51"/>
    <p:sldId id="309" r:id="rId52"/>
    <p:sldId id="334" r:id="rId53"/>
    <p:sldId id="335" r:id="rId54"/>
    <p:sldId id="336" r:id="rId55"/>
    <p:sldId id="340" r:id="rId56"/>
    <p:sldId id="267" r:id="rId57"/>
    <p:sldId id="333" r:id="rId58"/>
    <p:sldId id="348" r:id="rId59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662" autoAdjust="0"/>
    <p:restoredTop sz="94660" autoAdjust="0"/>
  </p:normalViewPr>
  <p:slideViewPr>
    <p:cSldViewPr snapToGrid="0">
      <p:cViewPr varScale="1">
        <p:scale>
          <a:sx n="42" d="100"/>
          <a:sy n="42" d="100"/>
        </p:scale>
        <p:origin x="66" y="576"/>
      </p:cViewPr>
      <p:guideLst/>
    </p:cSldViewPr>
  </p:slideViewPr>
  <p:outlineViewPr>
    <p:cViewPr>
      <p:scale>
        <a:sx n="33" d="100"/>
        <a:sy n="33" d="100"/>
      </p:scale>
      <p:origin x="0" y="-74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5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51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9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30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89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92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39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5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4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1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18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57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2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85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7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47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8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4E3B6-4AC5-4552-8528-76EF1D32EFA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EFCA-AD78-4743-8792-762A2BAD90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874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96.png"/><Relationship Id="rId4" Type="http://schemas.microsoft.com/office/2017/06/relationships/model3d" Target="../media/model3d3.glb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510E72-2D49-49A4-AE5B-C64EA49A8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463" y="289560"/>
            <a:ext cx="6461812" cy="4394988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rgbClr val="00B050"/>
                </a:solidFill>
              </a:rPr>
              <a:t>Andrà</a:t>
            </a:r>
            <a:r>
              <a:rPr lang="it-IT" sz="4800" dirty="0">
                <a:solidFill>
                  <a:srgbClr val="FF0000"/>
                </a:solidFill>
              </a:rPr>
              <a:t> </a:t>
            </a:r>
            <a:r>
              <a:rPr lang="it-IT" sz="4800" dirty="0"/>
              <a:t>tutto</a:t>
            </a:r>
            <a:r>
              <a:rPr lang="it-IT" sz="4800" dirty="0">
                <a:solidFill>
                  <a:srgbClr val="FF0000"/>
                </a:solidFill>
              </a:rPr>
              <a:t> bene….</a:t>
            </a:r>
            <a:br>
              <a:rPr lang="it-IT" sz="4800" dirty="0">
                <a:solidFill>
                  <a:srgbClr val="FF0000"/>
                </a:solidFill>
              </a:rPr>
            </a:br>
            <a:r>
              <a:rPr lang="it-IT" sz="4800" dirty="0">
                <a:solidFill>
                  <a:srgbClr val="C00000"/>
                </a:solidFill>
              </a:rPr>
              <a:t>a.</a:t>
            </a:r>
            <a:r>
              <a:rPr lang="it-IT" sz="4800" dirty="0">
                <a:solidFill>
                  <a:srgbClr val="FF0000"/>
                </a:solidFill>
              </a:rPr>
              <a:t>s.</a:t>
            </a:r>
            <a:r>
              <a:rPr lang="it-IT" sz="4800" dirty="0">
                <a:solidFill>
                  <a:srgbClr val="C00000"/>
                </a:solidFill>
              </a:rPr>
              <a:t> </a:t>
            </a:r>
            <a:r>
              <a:rPr lang="it-IT" sz="4800" dirty="0">
                <a:solidFill>
                  <a:srgbClr val="FFFF00"/>
                </a:solidFill>
              </a:rPr>
              <a:t>2</a:t>
            </a:r>
            <a:r>
              <a:rPr lang="it-IT" sz="4800" dirty="0">
                <a:solidFill>
                  <a:srgbClr val="00B050"/>
                </a:solidFill>
              </a:rPr>
              <a:t>0</a:t>
            </a:r>
            <a:r>
              <a:rPr lang="it-IT" sz="4800" dirty="0">
                <a:solidFill>
                  <a:srgbClr val="00B0F0"/>
                </a:solidFill>
              </a:rPr>
              <a:t>1</a:t>
            </a:r>
            <a:r>
              <a:rPr lang="it-IT" sz="4800" dirty="0">
                <a:solidFill>
                  <a:srgbClr val="002060"/>
                </a:solidFill>
              </a:rPr>
              <a:t>9</a:t>
            </a:r>
            <a:r>
              <a:rPr lang="it-IT" sz="4800" dirty="0">
                <a:solidFill>
                  <a:srgbClr val="FF0000"/>
                </a:solidFill>
              </a:rPr>
              <a:t>/</a:t>
            </a:r>
            <a:r>
              <a:rPr lang="it-IT" sz="48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it-IT" sz="4800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937885C-46C3-4ACA-8512-FA32B747A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7275" y="1231506"/>
            <a:ext cx="3207933" cy="4394988"/>
          </a:xfrm>
        </p:spPr>
        <p:txBody>
          <a:bodyPr anchor="ctr">
            <a:normAutofit/>
          </a:bodyPr>
          <a:lstStyle/>
          <a:p>
            <a:pPr algn="r"/>
            <a:r>
              <a:rPr lang="it-IT" dirty="0">
                <a:solidFill>
                  <a:srgbClr val="FF0000"/>
                </a:solidFill>
              </a:rPr>
              <a:t>Scuola dell’Infanzia SOTTOFERROVIA</a:t>
            </a:r>
          </a:p>
          <a:p>
            <a:pPr algn="r"/>
            <a:r>
              <a:rPr lang="it-IT" dirty="0">
                <a:solidFill>
                  <a:srgbClr val="FF0000"/>
                </a:solidFill>
              </a:rPr>
              <a:t>I.C. CROSIA-MIRTO</a:t>
            </a:r>
          </a:p>
        </p:txBody>
      </p:sp>
      <p:pic>
        <p:nvPicPr>
          <p:cNvPr id="4" name="Lo_senti_anche_tu_-_60_Zecchino_dOro_2017">
            <a:hlinkClick r:id="" action="ppaction://media"/>
            <a:extLst>
              <a:ext uri="{FF2B5EF4-FFF2-40B4-BE49-F238E27FC236}">
                <a16:creationId xmlns:a16="http://schemas.microsoft.com/office/drawing/2014/main" id="{4E7A5268-858C-4B5C-B621-1267D5762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0320" y="289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 0.067 C -0.049 0.081 -0.054 0.102 -0.054 0.124 C -0.054 0.149 -0.049 0.169 -0.04 0.183 L 0 0.25 E" pathEditMode="relative" ptsTypes="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 0.067 C -0.049 0.081 -0.054 0.102 -0.054 0.124 C -0.054 0.149 -0.049 0.169 -0.04 0.183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9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31" dur="4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3" grpId="0" uiExpand="1" build="p"/>
      <p:bldP spid="3" grpId="1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48.09">
            <a:extLst>
              <a:ext uri="{FF2B5EF4-FFF2-40B4-BE49-F238E27FC236}">
                <a16:creationId xmlns:a16="http://schemas.microsoft.com/office/drawing/2014/main" id="{DDB2DD93-9273-4BF2-8BA1-5A52F61D36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209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FF5A6582-9428-4965-964B-A588A3AB9C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54388252"/>
                  </p:ext>
                </p:extLst>
              </p:nvPr>
            </p:nvGraphicFramePr>
            <p:xfrm>
              <a:off x="5505186" y="0"/>
              <a:ext cx="6226095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226095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FF5A6582-9428-4965-964B-A588A3AB9C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5186" y="0"/>
                <a:ext cx="6226095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53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48.15">
            <a:extLst>
              <a:ext uri="{FF2B5EF4-FFF2-40B4-BE49-F238E27FC236}">
                <a16:creationId xmlns:a16="http://schemas.microsoft.com/office/drawing/2014/main" id="{D3A2CCD0-CB20-43B8-8CB0-051998DFEA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549" y="0"/>
            <a:ext cx="4664075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5CCCF5AC-FB27-4777-BC7B-8D132BBDEAE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0220956"/>
                  </p:ext>
                </p:extLst>
              </p:nvPr>
            </p:nvGraphicFramePr>
            <p:xfrm>
              <a:off x="-922819" y="-148856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5CCCF5AC-FB27-4777-BC7B-8D132BBDEA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22819" y="-148856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11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xit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48.58">
            <a:extLst>
              <a:ext uri="{FF2B5EF4-FFF2-40B4-BE49-F238E27FC236}">
                <a16:creationId xmlns:a16="http://schemas.microsoft.com/office/drawing/2014/main" id="{B2FCC238-8BC1-4D36-BE4B-570A9E51BD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352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18EA23BC-17F1-4D14-BC3D-629B26ECDE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9061751"/>
                  </p:ext>
                </p:extLst>
              </p:nvPr>
            </p:nvGraphicFramePr>
            <p:xfrm>
              <a:off x="5161999" y="854242"/>
              <a:ext cx="6729589" cy="514951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729589" cy="5149516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8784973" ay="3146906" az="-913423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18EA23BC-17F1-4D14-BC3D-629B26ECDE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61999" y="854242"/>
                <a:ext cx="6729589" cy="51495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371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48.58 (1)">
            <a:extLst>
              <a:ext uri="{FF2B5EF4-FFF2-40B4-BE49-F238E27FC236}">
                <a16:creationId xmlns:a16="http://schemas.microsoft.com/office/drawing/2014/main" id="{26EA93D1-1F99-415A-AD94-78A65136E2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656" y="5316"/>
            <a:ext cx="5642344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AE96535E-025D-4B4A-8386-03737F0904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9749201"/>
                  </p:ext>
                </p:extLst>
              </p:nvPr>
            </p:nvGraphicFramePr>
            <p:xfrm>
              <a:off x="-709044" y="-212650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AE96535E-025D-4B4A-8386-03737F0904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09044" y="-212650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399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49.12">
            <a:extLst>
              <a:ext uri="{FF2B5EF4-FFF2-40B4-BE49-F238E27FC236}">
                <a16:creationId xmlns:a16="http://schemas.microsoft.com/office/drawing/2014/main" id="{B3134E94-7B3B-4930-A680-AD03C0A04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43" y="0"/>
            <a:ext cx="3857625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DA20E27F-52E6-4ED2-94BD-CDC58FE406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5871133"/>
                  </p:ext>
                </p:extLst>
              </p:nvPr>
            </p:nvGraphicFramePr>
            <p:xfrm>
              <a:off x="5075565" y="-227398"/>
              <a:ext cx="5939221" cy="677680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939221" cy="6776802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72840" ay="2136609" az="878307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4228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DA20E27F-52E6-4ED2-94BD-CDC58FE406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5565" y="-227398"/>
                <a:ext cx="5939221" cy="67768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84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49.17">
            <a:extLst>
              <a:ext uri="{FF2B5EF4-FFF2-40B4-BE49-F238E27FC236}">
                <a16:creationId xmlns:a16="http://schemas.microsoft.com/office/drawing/2014/main" id="{DE8CC1F1-E8C2-4DA9-895C-E0D299F195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48" y="0"/>
            <a:ext cx="1029335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50CEDBD9-2DF0-4F3C-B22C-00FDDA4E92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8429421"/>
                  </p:ext>
                </p:extLst>
              </p:nvPr>
            </p:nvGraphicFramePr>
            <p:xfrm>
              <a:off x="7511020" y="565310"/>
              <a:ext cx="3713878" cy="40757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713878" cy="4075743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3231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50CEDBD9-2DF0-4F3C-B22C-00FDDA4E92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11020" y="565310"/>
                <a:ext cx="3713878" cy="40757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56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49.34">
            <a:extLst>
              <a:ext uri="{FF2B5EF4-FFF2-40B4-BE49-F238E27FC236}">
                <a16:creationId xmlns:a16="http://schemas.microsoft.com/office/drawing/2014/main" id="{836447CA-8EF6-465C-A649-C70C8E3444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4099E541-2A1A-4D1D-851F-B347D3165B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0735514"/>
                  </p:ext>
                </p:extLst>
              </p:nvPr>
            </p:nvGraphicFramePr>
            <p:xfrm>
              <a:off x="206103" y="473499"/>
              <a:ext cx="5511219" cy="591099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511219" cy="5910998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8032178" ay="3334989" az="-836191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4099E541-2A1A-4D1D-851F-B347D3165B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6103" y="473499"/>
                <a:ext cx="5511219" cy="59109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00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7-WA0017">
            <a:extLst>
              <a:ext uri="{FF2B5EF4-FFF2-40B4-BE49-F238E27FC236}">
                <a16:creationId xmlns:a16="http://schemas.microsoft.com/office/drawing/2014/main" id="{5367D7C3-85FB-44DF-808F-BD7224277B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78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2EEF0B75-CC15-4148-823B-845B169278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988884" y="0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2EEF0B75-CC15-4148-823B-845B169278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88884" y="0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924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49.36">
            <a:extLst>
              <a:ext uri="{FF2B5EF4-FFF2-40B4-BE49-F238E27FC236}">
                <a16:creationId xmlns:a16="http://schemas.microsoft.com/office/drawing/2014/main" id="{F1C42552-39CD-4133-AA0A-6F22B4A91B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353" y="16625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F87664A2-8ACC-4178-B711-FFA8B50E98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8020498"/>
                  </p:ext>
                </p:extLst>
              </p:nvPr>
            </p:nvGraphicFramePr>
            <p:xfrm>
              <a:off x="6349852" y="16625"/>
              <a:ext cx="5897731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897731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0173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F87664A2-8ACC-4178-B711-FFA8B50E98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9852" y="16625"/>
                <a:ext cx="5897731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07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49.37 (1)">
            <a:extLst>
              <a:ext uri="{FF2B5EF4-FFF2-40B4-BE49-F238E27FC236}">
                <a16:creationId xmlns:a16="http://schemas.microsoft.com/office/drawing/2014/main" id="{A666C216-E0EC-4119-BDEE-AB82388B2A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650" y="0"/>
            <a:ext cx="508635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4B015394-770E-47A2-8B24-5F7455C621F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4045293"/>
                  </p:ext>
                </p:extLst>
              </p:nvPr>
            </p:nvGraphicFramePr>
            <p:xfrm>
              <a:off x="331823" y="-33250"/>
              <a:ext cx="6773827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773827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4B015394-770E-47A2-8B24-5F7455C621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823" y="-33250"/>
                <a:ext cx="6773827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21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1293A1-4E2A-494F-81EF-3EDCE67B6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0"/>
            <a:ext cx="11765280" cy="6400800"/>
          </a:xfrm>
        </p:spPr>
        <p:txBody>
          <a:bodyPr/>
          <a:lstStyle/>
          <a:p>
            <a:r>
              <a:rPr lang="it-IT" dirty="0"/>
              <a:t>l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C13D4B1-6FA2-4A2B-9354-C58B4FC94361}"/>
              </a:ext>
            </a:extLst>
          </p:cNvPr>
          <p:cNvSpPr/>
          <p:nvPr/>
        </p:nvSpPr>
        <p:spPr>
          <a:xfrm>
            <a:off x="822960" y="0"/>
            <a:ext cx="1136904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L’ITALIA sta attraversando un periodo di disagio, di emergenza, L’arcobaleno, in tutto il mondo è simbolo di pace</a:t>
            </a:r>
            <a:r>
              <a:rPr lang="it-IT" dirty="0">
                <a:solidFill>
                  <a:srgbClr val="FF0000"/>
                </a:solidFill>
              </a:rPr>
              <a:t>.</a:t>
            </a:r>
          </a:p>
          <a:p>
            <a:r>
              <a:rPr lang="it-IT" sz="3200" dirty="0">
                <a:solidFill>
                  <a:srgbClr val="FF0000"/>
                </a:solidFill>
              </a:rPr>
              <a:t>Anche i nostri bambini hanno voluto dimostrarci la loro vicinanza lanciando un messaggio di speranza. Attraverso il loro sguardo, il loro sorriso, con semplicità, per allietare queste lunghe giornate e soprattutto per farci sognare insieme a loro un nuovo giorno che arriverà e ci porterà tanta gioia. Con una carrellata di video, di immagini, e dei tanti lavori che con l’aiuto costante dei genitori svolgono a casa. Inostri bambini, che non si stancano mai! </a:t>
            </a:r>
          </a:p>
          <a:p>
            <a:r>
              <a:rPr lang="it-IT" sz="3200" dirty="0">
                <a:solidFill>
                  <a:srgbClr val="FF0000"/>
                </a:solidFill>
              </a:rPr>
              <a:t>Anche loro cosi piccoli,  con i loro sforzi, le loro rinunce, alla fine avranno salvato il mondo. </a:t>
            </a:r>
          </a:p>
          <a:p>
            <a:r>
              <a:rPr lang="it-IT" sz="3200" dirty="0">
                <a:solidFill>
                  <a:srgbClr val="FF0000"/>
                </a:solidFill>
              </a:rPr>
              <a:t>GRAZIE  bambini…</a:t>
            </a:r>
          </a:p>
          <a:p>
            <a:r>
              <a:rPr lang="it-IT" sz="3200" dirty="0">
                <a:solidFill>
                  <a:srgbClr val="FF0000"/>
                </a:solidFill>
              </a:rPr>
              <a:t>GRAZIE mamme… </a:t>
            </a:r>
          </a:p>
          <a:p>
            <a:r>
              <a:rPr lang="it-IT" sz="3200" dirty="0">
                <a:solidFill>
                  <a:srgbClr val="FF0000"/>
                </a:solidFill>
              </a:rPr>
              <a:t>GRAZIE Dirigente…</a:t>
            </a:r>
          </a:p>
        </p:txBody>
      </p:sp>
      <p:pic>
        <p:nvPicPr>
          <p:cNvPr id="4" name="Elemento grafico 3" descr="Ghirlanda">
            <a:extLst>
              <a:ext uri="{FF2B5EF4-FFF2-40B4-BE49-F238E27FC236}">
                <a16:creationId xmlns:a16="http://schemas.microsoft.com/office/drawing/2014/main" id="{E86FD401-3FCC-42D1-9702-D7B87A32D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862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Inverted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52.57">
            <a:extLst>
              <a:ext uri="{FF2B5EF4-FFF2-40B4-BE49-F238E27FC236}">
                <a16:creationId xmlns:a16="http://schemas.microsoft.com/office/drawing/2014/main" id="{6351A6AF-E2FA-4004-9C80-009BED9318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413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8510CDCD-DB21-43E4-9445-0EB1D77129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5119181"/>
                  </p:ext>
                </p:extLst>
              </p:nvPr>
            </p:nvGraphicFramePr>
            <p:xfrm>
              <a:off x="6434912" y="0"/>
              <a:ext cx="5812671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812671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8728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8510CDCD-DB21-43E4-9445-0EB1D77129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34912" y="0"/>
                <a:ext cx="5812671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889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53.00">
            <a:extLst>
              <a:ext uri="{FF2B5EF4-FFF2-40B4-BE49-F238E27FC236}">
                <a16:creationId xmlns:a16="http://schemas.microsoft.com/office/drawing/2014/main" id="{D24A45D1-DFF6-481E-A9A7-CED204268E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594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E082FA3A-135D-4631-8E79-D21CE46F10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11979198"/>
                  </p:ext>
                </p:extLst>
              </p:nvPr>
            </p:nvGraphicFramePr>
            <p:xfrm>
              <a:off x="8498229" y="1239442"/>
              <a:ext cx="3693771" cy="539527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693771" cy="5395274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538482" ay="4278023" az="-244593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9643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E082FA3A-135D-4631-8E79-D21CE46F10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98229" y="1239442"/>
                <a:ext cx="3693771" cy="53952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160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53.01">
            <a:extLst>
              <a:ext uri="{FF2B5EF4-FFF2-40B4-BE49-F238E27FC236}">
                <a16:creationId xmlns:a16="http://schemas.microsoft.com/office/drawing/2014/main" id="{60DFF81B-FB61-4BC0-BF9E-4539F31659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972" y="0"/>
            <a:ext cx="4492625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D9590A49-F077-4B15-AC05-E95FB0AA69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3380690"/>
                  </p:ext>
                </p:extLst>
              </p:nvPr>
            </p:nvGraphicFramePr>
            <p:xfrm>
              <a:off x="654175" y="509747"/>
              <a:ext cx="3970835" cy="600862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970835" cy="6008626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448657" ay="3553333" az="-320512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3127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D9590A49-F077-4B15-AC05-E95FB0AA69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175" y="509747"/>
                <a:ext cx="3970835" cy="60086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295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46.31 (1)">
            <a:extLst>
              <a:ext uri="{FF2B5EF4-FFF2-40B4-BE49-F238E27FC236}">
                <a16:creationId xmlns:a16="http://schemas.microsoft.com/office/drawing/2014/main" id="{E135F257-D76F-47EB-8DAE-84F02FA7B4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F857F7C3-DD76-48DD-B6EC-3003DBD667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6713540"/>
                  </p:ext>
                </p:extLst>
              </p:nvPr>
            </p:nvGraphicFramePr>
            <p:xfrm>
              <a:off x="-750559" y="1007749"/>
              <a:ext cx="6596328" cy="450225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596328" cy="4502256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065774" ay="3405665" az="-1018311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F857F7C3-DD76-48DD-B6EC-3003DBD667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0559" y="1007749"/>
                <a:ext cx="6596328" cy="45022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35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46.32 (1)">
            <a:extLst>
              <a:ext uri="{FF2B5EF4-FFF2-40B4-BE49-F238E27FC236}">
                <a16:creationId xmlns:a16="http://schemas.microsoft.com/office/drawing/2014/main" id="{1BF88613-7CD8-48EE-8B28-BBA87E4D61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023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7455BF5B-59CF-4559-BC17-1C5B3FD6F1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353463"/>
                  </p:ext>
                </p:extLst>
              </p:nvPr>
            </p:nvGraphicFramePr>
            <p:xfrm>
              <a:off x="375683" y="-314939"/>
              <a:ext cx="3678694" cy="601367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678694" cy="6013671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100570" ay="-3265698" az="-845306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4675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7455BF5B-59CF-4559-BC17-1C5B3FD6F1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5683" y="-314939"/>
                <a:ext cx="3678694" cy="60136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64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46.32">
            <a:extLst>
              <a:ext uri="{FF2B5EF4-FFF2-40B4-BE49-F238E27FC236}">
                <a16:creationId xmlns:a16="http://schemas.microsoft.com/office/drawing/2014/main" id="{9F21D6B6-D259-4433-8E4E-8E9ADD8CB9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614" y="0"/>
            <a:ext cx="327025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2521CB52-69AD-4C9D-B9F1-E4801E4EEE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8040371"/>
                  </p:ext>
                </p:extLst>
              </p:nvPr>
            </p:nvGraphicFramePr>
            <p:xfrm>
              <a:off x="5700809" y="-116647"/>
              <a:ext cx="5834849" cy="709129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834849" cy="7091291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556880" ay="2671472" az="-298334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2521CB52-69AD-4C9D-B9F1-E4801E4EEE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00809" y="-116647"/>
                <a:ext cx="5834849" cy="70912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95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46.33">
            <a:extLst>
              <a:ext uri="{FF2B5EF4-FFF2-40B4-BE49-F238E27FC236}">
                <a16:creationId xmlns:a16="http://schemas.microsoft.com/office/drawing/2014/main" id="{E5867B92-B3F7-4A54-A6F2-0206B0D445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362" y="-2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6956357B-BCCE-43C2-8FAD-D5DEF47793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1135357"/>
                  </p:ext>
                </p:extLst>
              </p:nvPr>
            </p:nvGraphicFramePr>
            <p:xfrm>
              <a:off x="788138" y="1552353"/>
              <a:ext cx="5487905" cy="391278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487905" cy="3912782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536091" ay="1033841" az="-90412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9833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6956357B-BCCE-43C2-8FAD-D5DEF47793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8138" y="1552353"/>
                <a:ext cx="5487905" cy="39127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49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05">
            <a:extLst>
              <a:ext uri="{FF2B5EF4-FFF2-40B4-BE49-F238E27FC236}">
                <a16:creationId xmlns:a16="http://schemas.microsoft.com/office/drawing/2014/main" id="{E8F3531F-E030-423E-BD3B-AE9AE688B3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927" y="0"/>
            <a:ext cx="3856037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2C714A65-895E-4FE3-B298-814F9FB799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4968919"/>
                  </p:ext>
                </p:extLst>
              </p:nvPr>
            </p:nvGraphicFramePr>
            <p:xfrm>
              <a:off x="4988884" y="0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2C714A65-895E-4FE3-B298-814F9FB799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88884" y="0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7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06">
            <a:extLst>
              <a:ext uri="{FF2B5EF4-FFF2-40B4-BE49-F238E27FC236}">
                <a16:creationId xmlns:a16="http://schemas.microsoft.com/office/drawing/2014/main" id="{876687F4-FE36-4EBE-AFBC-5E767F2D69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324" y="0"/>
            <a:ext cx="4452937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7635F69A-5318-4A26-88B8-7AEA07A52A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9092438"/>
                  </p:ext>
                </p:extLst>
              </p:nvPr>
            </p:nvGraphicFramePr>
            <p:xfrm>
              <a:off x="-199804" y="3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7635F69A-5318-4A26-88B8-7AEA07A52A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99804" y="3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07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09">
            <a:extLst>
              <a:ext uri="{FF2B5EF4-FFF2-40B4-BE49-F238E27FC236}">
                <a16:creationId xmlns:a16="http://schemas.microsoft.com/office/drawing/2014/main" id="{0E9583B0-393F-48F9-8C96-501BABEE6B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739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007AC69B-E6C9-44C4-B9C5-7540FED96A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7803602"/>
                  </p:ext>
                </p:extLst>
              </p:nvPr>
            </p:nvGraphicFramePr>
            <p:xfrm>
              <a:off x="6541239" y="149870"/>
              <a:ext cx="5889159" cy="655825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889159" cy="6558256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129676" ay="2205736" az="-225683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1683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007AC69B-E6C9-44C4-B9C5-7540FED96A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1239" y="149870"/>
                <a:ext cx="5889159" cy="65582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84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47.57">
            <a:extLst>
              <a:ext uri="{FF2B5EF4-FFF2-40B4-BE49-F238E27FC236}">
                <a16:creationId xmlns:a16="http://schemas.microsoft.com/office/drawing/2014/main" id="{446CA28A-B65F-4FF8-8436-FAED822318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4988884" cy="685799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Modello 3D 1" descr="Arcobaleno">
                <a:extLst>
                  <a:ext uri="{FF2B5EF4-FFF2-40B4-BE49-F238E27FC236}">
                    <a16:creationId xmlns:a16="http://schemas.microsoft.com/office/drawing/2014/main" id="{D772D3F3-CE1D-45E3-934A-3B3C03C009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48378731"/>
                  </p:ext>
                </p:extLst>
              </p:nvPr>
            </p:nvGraphicFramePr>
            <p:xfrm>
              <a:off x="4988884" y="0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Modello 3D 1" descr="Arcobaleno">
                <a:extLst>
                  <a:ext uri="{FF2B5EF4-FFF2-40B4-BE49-F238E27FC236}">
                    <a16:creationId xmlns:a16="http://schemas.microsoft.com/office/drawing/2014/main" id="{D772D3F3-CE1D-45E3-934A-3B3C03C009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88884" y="0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96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0">
            <a:extLst>
              <a:ext uri="{FF2B5EF4-FFF2-40B4-BE49-F238E27FC236}">
                <a16:creationId xmlns:a16="http://schemas.microsoft.com/office/drawing/2014/main" id="{B4D2597A-30FE-4061-A51E-E91EB82D9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289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A866FCF3-CEDE-4B10-836C-1F5C4D0D37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478990"/>
                  </p:ext>
                </p:extLst>
              </p:nvPr>
            </p:nvGraphicFramePr>
            <p:xfrm>
              <a:off x="8881730" y="297712"/>
              <a:ext cx="3310269" cy="551829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310269" cy="5518294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6225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A866FCF3-CEDE-4B10-836C-1F5C4D0D37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81730" y="297712"/>
                <a:ext cx="3310269" cy="55182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55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2 (1)">
            <a:extLst>
              <a:ext uri="{FF2B5EF4-FFF2-40B4-BE49-F238E27FC236}">
                <a16:creationId xmlns:a16="http://schemas.microsoft.com/office/drawing/2014/main" id="{B5F10BA2-8FCC-405C-879E-471E1BD6A0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751" y="0"/>
            <a:ext cx="3857625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618C1275-4798-4A0C-BB9C-FF8127581A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435172"/>
                  </p:ext>
                </p:extLst>
              </p:nvPr>
            </p:nvGraphicFramePr>
            <p:xfrm>
              <a:off x="-178539" y="0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618C1275-4798-4A0C-BB9C-FF8127581A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78539" y="0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98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3 (1)">
            <a:extLst>
              <a:ext uri="{FF2B5EF4-FFF2-40B4-BE49-F238E27FC236}">
                <a16:creationId xmlns:a16="http://schemas.microsoft.com/office/drawing/2014/main" id="{9AB2A5F3-399A-474D-BF91-87FE64B35E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707" y="0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BADC1730-B3AE-4779-AB9E-5A0D11614D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1003416"/>
                  </p:ext>
                </p:extLst>
              </p:nvPr>
            </p:nvGraphicFramePr>
            <p:xfrm>
              <a:off x="8057707" y="0"/>
              <a:ext cx="3718678" cy="685800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718678" cy="6858000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0923" ay="-2503300" az="6725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6708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BADC1730-B3AE-4779-AB9E-5A0D11614D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7707" y="0"/>
                <a:ext cx="3718678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314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3">
            <a:extLst>
              <a:ext uri="{FF2B5EF4-FFF2-40B4-BE49-F238E27FC236}">
                <a16:creationId xmlns:a16="http://schemas.microsoft.com/office/drawing/2014/main" id="{BC8B66A2-94F0-4E72-8931-C8DC947F17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663" y="0"/>
            <a:ext cx="3857625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B830BF46-40FF-40AC-8EF6-E64AABCFF1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4968919"/>
                  </p:ext>
                </p:extLst>
              </p:nvPr>
            </p:nvGraphicFramePr>
            <p:xfrm>
              <a:off x="4988884" y="0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B830BF46-40FF-40AC-8EF6-E64AABCFF1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88884" y="0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67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4 (1)">
            <a:extLst>
              <a:ext uri="{FF2B5EF4-FFF2-40B4-BE49-F238E27FC236}">
                <a16:creationId xmlns:a16="http://schemas.microsoft.com/office/drawing/2014/main" id="{F331948E-BA96-4145-BF87-A06D86B385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167" y="0"/>
            <a:ext cx="5589587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CB1F3868-A103-4B4A-8DC5-A584873D68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7939137"/>
                  </p:ext>
                </p:extLst>
              </p:nvPr>
            </p:nvGraphicFramePr>
            <p:xfrm>
              <a:off x="-477410" y="178425"/>
              <a:ext cx="6367884" cy="650114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367884" cy="6501146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582532" ay="2713965" az="-816326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CB1F3868-A103-4B4A-8DC5-A584873D68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77410" y="178425"/>
                <a:ext cx="6367884" cy="65011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51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4">
            <a:extLst>
              <a:ext uri="{FF2B5EF4-FFF2-40B4-BE49-F238E27FC236}">
                <a16:creationId xmlns:a16="http://schemas.microsoft.com/office/drawing/2014/main" id="{4B39826B-9B9A-4DB9-912F-911676D09B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78" y="69112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6CAEC8C1-BC10-4B27-ABAF-2FE3F1B398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4968919"/>
                  </p:ext>
                </p:extLst>
              </p:nvPr>
            </p:nvGraphicFramePr>
            <p:xfrm>
              <a:off x="4988884" y="0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6CAEC8C1-BC10-4B27-ABAF-2FE3F1B398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88884" y="0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78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5 (1)">
            <a:extLst>
              <a:ext uri="{FF2B5EF4-FFF2-40B4-BE49-F238E27FC236}">
                <a16:creationId xmlns:a16="http://schemas.microsoft.com/office/drawing/2014/main" id="{B50E7536-7BB5-4CBB-8B9C-13B4142EF0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124" y="0"/>
            <a:ext cx="329565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03147A58-A8E2-4DAA-96F8-FE4736B3F7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0999720"/>
                  </p:ext>
                </p:extLst>
              </p:nvPr>
            </p:nvGraphicFramePr>
            <p:xfrm>
              <a:off x="669527" y="0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03147A58-A8E2-4DAA-96F8-FE4736B3F7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527" y="0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97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5">
            <a:extLst>
              <a:ext uri="{FF2B5EF4-FFF2-40B4-BE49-F238E27FC236}">
                <a16:creationId xmlns:a16="http://schemas.microsoft.com/office/drawing/2014/main" id="{8745B0DF-C1C5-4A06-A597-28034AAEFC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254" y="0"/>
            <a:ext cx="3857625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A1CC9504-81D8-4CBA-9658-587E9F1FC2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696157"/>
                  </p:ext>
                </p:extLst>
              </p:nvPr>
            </p:nvGraphicFramePr>
            <p:xfrm>
              <a:off x="5453328" y="54685"/>
              <a:ext cx="6329811" cy="674862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329811" cy="6748626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394995" ay="2595321" az="-276503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A1CC9504-81D8-4CBA-9658-587E9F1FC2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3328" y="54685"/>
                <a:ext cx="6329811" cy="67486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765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7 (1)">
            <a:extLst>
              <a:ext uri="{FF2B5EF4-FFF2-40B4-BE49-F238E27FC236}">
                <a16:creationId xmlns:a16="http://schemas.microsoft.com/office/drawing/2014/main" id="{8ABEF322-72B6-4463-8131-6D3B87072C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015" y="0"/>
            <a:ext cx="3870325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7CA23FED-B6CF-4FFD-ADCA-9F29E1A6E5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8178818"/>
                  </p:ext>
                </p:extLst>
              </p:nvPr>
            </p:nvGraphicFramePr>
            <p:xfrm>
              <a:off x="-35685" y="-510363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7CA23FED-B6CF-4FFD-ADCA-9F29E1A6E5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5685" y="-510363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8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7">
            <a:extLst>
              <a:ext uri="{FF2B5EF4-FFF2-40B4-BE49-F238E27FC236}">
                <a16:creationId xmlns:a16="http://schemas.microsoft.com/office/drawing/2014/main" id="{2FEF682A-75C6-4A16-9B62-888EA6ED3E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466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AFEA4651-B363-4678-A856-416776CE39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1765824"/>
                  </p:ext>
                </p:extLst>
              </p:nvPr>
            </p:nvGraphicFramePr>
            <p:xfrm>
              <a:off x="6383966" y="-907503"/>
              <a:ext cx="5454109" cy="756721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454109" cy="756721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917132" ay="2463785" az="-329895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AFEA4651-B363-4678-A856-416776CE39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83966" y="-907503"/>
                <a:ext cx="5454109" cy="75672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088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7 0 L 0.21 0.167 L -0.04 0.167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8-WA0024">
            <a:extLst>
              <a:ext uri="{FF2B5EF4-FFF2-40B4-BE49-F238E27FC236}">
                <a16:creationId xmlns:a16="http://schemas.microsoft.com/office/drawing/2014/main" id="{19930379-1261-4D45-90EA-38BE3BD431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7893" y="-149629"/>
            <a:ext cx="3857625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9BCB086A-6A25-4C59-8521-62E82362C6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0354131"/>
                  </p:ext>
                </p:extLst>
              </p:nvPr>
            </p:nvGraphicFramePr>
            <p:xfrm>
              <a:off x="8701352" y="152993"/>
              <a:ext cx="3093516" cy="566351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93516" cy="5663515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05577" ay="4573041" az="-39399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9BCB086A-6A25-4C59-8521-62E82362C6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01352" y="152993"/>
                <a:ext cx="3093516" cy="56635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349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7-WA0023">
            <a:extLst>
              <a:ext uri="{FF2B5EF4-FFF2-40B4-BE49-F238E27FC236}">
                <a16:creationId xmlns:a16="http://schemas.microsoft.com/office/drawing/2014/main" id="{174A8414-BA7E-481A-8D91-A7E0BBA7AE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285" y="0"/>
            <a:ext cx="4008437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C42859A3-4720-4105-BCEF-89D9B43290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7603793"/>
                  </p:ext>
                </p:extLst>
              </p:nvPr>
            </p:nvGraphicFramePr>
            <p:xfrm>
              <a:off x="-412455" y="-382772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C42859A3-4720-4105-BCEF-89D9B43290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12455" y="-382772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969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 0.067 C 0.049 0.081 0.054 0.102 0.054 0.124 C 0.054 0.149 0.049 0.169 0.04 0.183 L 0 0.25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8 (1)">
            <a:extLst>
              <a:ext uri="{FF2B5EF4-FFF2-40B4-BE49-F238E27FC236}">
                <a16:creationId xmlns:a16="http://schemas.microsoft.com/office/drawing/2014/main" id="{204045C8-0AD5-4018-A8CC-6914561858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137" y="0"/>
            <a:ext cx="4954587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E7ECD3B4-695D-413D-A18E-C3E8A53CD4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4968919"/>
                  </p:ext>
                </p:extLst>
              </p:nvPr>
            </p:nvGraphicFramePr>
            <p:xfrm>
              <a:off x="4988884" y="0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E7ECD3B4-695D-413D-A18E-C3E8A53CD4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88884" y="0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45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06706 -0.24352 C 0.08099 -0.29838 0.10195 -0.32778 0.12396 -0.32778 C 0.14896 -0.32778 0.16901 -0.29838 0.18294 -0.24352 L 0.25 0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8">
            <a:extLst>
              <a:ext uri="{FF2B5EF4-FFF2-40B4-BE49-F238E27FC236}">
                <a16:creationId xmlns:a16="http://schemas.microsoft.com/office/drawing/2014/main" id="{C56A6F30-CD75-4D58-AE98-4BD551F7EA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3AED244D-2D23-4964-8078-53B78745C8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0583897"/>
                  </p:ext>
                </p:extLst>
              </p:nvPr>
            </p:nvGraphicFramePr>
            <p:xfrm>
              <a:off x="-773962" y="0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3AED244D-2D23-4964-8078-53B78745C8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73962" y="0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589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19 (1)">
            <a:extLst>
              <a:ext uri="{FF2B5EF4-FFF2-40B4-BE49-F238E27FC236}">
                <a16:creationId xmlns:a16="http://schemas.microsoft.com/office/drawing/2014/main" id="{7E4E1707-3AB5-4DD5-9522-3F03579FD1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603" y="0"/>
            <a:ext cx="324485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87CF600D-E18B-4A6A-9084-7996499480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5216325"/>
                  </p:ext>
                </p:extLst>
              </p:nvPr>
            </p:nvGraphicFramePr>
            <p:xfrm>
              <a:off x="5491402" y="-202314"/>
              <a:ext cx="6253663" cy="726262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253663" cy="7262625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740851" ay="2304650" az="-299149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87CF600D-E18B-4A6A-9084-7996499480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1402" y="-202314"/>
                <a:ext cx="6253663" cy="72626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66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7 0 C 0.025 0 0.034 -0.014 0.042 -0.016 C 0.048 -0.016 0.059 -0.003 0.064 -0.003 C 0.071 -0.003 0.078 -0.007 0.091 -0.007 L 0.1 -0.162 L 0.11 0.025 L 0.122 0 L 0.132 -0.007 L 0.156 -0.001 C 0.167 -0.004 0.176 -0.017 0.187 -0.022 C 0.191 -0.023 0.2 -0.024 0.206 -0.022 C 0.212 -0.02 0.217 -0.006 0.219 -0.005 C 0.222 -0.001 0.229 -0.005 0.233 -0.003 L 0.239 0 L 0.25 0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7-WA0120">
            <a:extLst>
              <a:ext uri="{FF2B5EF4-FFF2-40B4-BE49-F238E27FC236}">
                <a16:creationId xmlns:a16="http://schemas.microsoft.com/office/drawing/2014/main" id="{81F14544-8641-46B2-8A6E-ACE6FA03C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813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D230C2DE-A8CC-491D-B230-4CDB952E18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0183096"/>
                  </p:ext>
                </p:extLst>
              </p:nvPr>
            </p:nvGraphicFramePr>
            <p:xfrm>
              <a:off x="-816493" y="0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D230C2DE-A8CC-491D-B230-4CDB952E18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16493" y="0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258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3-WA0022">
            <a:extLst>
              <a:ext uri="{FF2B5EF4-FFF2-40B4-BE49-F238E27FC236}">
                <a16:creationId xmlns:a16="http://schemas.microsoft.com/office/drawing/2014/main" id="{E95594C9-51C5-4A96-A441-A9E0C6035B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228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8D76B76E-F1B5-4F04-A17E-94BF045738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5897241"/>
                  </p:ext>
                </p:extLst>
              </p:nvPr>
            </p:nvGraphicFramePr>
            <p:xfrm>
              <a:off x="5956400" y="-165059"/>
              <a:ext cx="6386923" cy="608232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386923" cy="6082329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913667" ay="2917275" az="-840533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8D76B76E-F1B5-4F04-A17E-94BF045738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56400" y="-165059"/>
                <a:ext cx="6386923" cy="60823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8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4.51.20 (1)">
            <a:extLst>
              <a:ext uri="{FF2B5EF4-FFF2-40B4-BE49-F238E27FC236}">
                <a16:creationId xmlns:a16="http://schemas.microsoft.com/office/drawing/2014/main" id="{D1B71361-23C6-4016-B1B6-3E131BCD1A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952" y="0"/>
            <a:ext cx="3317875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7ED6A64A-F610-4891-9AFF-83A0FB6244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1950686"/>
                  </p:ext>
                </p:extLst>
              </p:nvPr>
            </p:nvGraphicFramePr>
            <p:xfrm>
              <a:off x="538252" y="-170121"/>
              <a:ext cx="7258700" cy="68579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258700" cy="685799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359112" ay="2626742" az="-79683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7ED6A64A-F610-4891-9AFF-83A0FB6244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8252" y="-170121"/>
                <a:ext cx="7258700" cy="6857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61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8-WA0009">
            <a:extLst>
              <a:ext uri="{FF2B5EF4-FFF2-40B4-BE49-F238E27FC236}">
                <a16:creationId xmlns:a16="http://schemas.microsoft.com/office/drawing/2014/main" id="{617AF406-CEEB-42FC-9128-BF60308546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78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D6E6CA09-6521-423E-9E29-6561CEA99E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22954758"/>
                  </p:ext>
                </p:extLst>
              </p:nvPr>
            </p:nvGraphicFramePr>
            <p:xfrm>
              <a:off x="5672253" y="-107129"/>
              <a:ext cx="5891961" cy="707225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891961" cy="7072255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538612" ay="2660335" az="-295726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D6E6CA09-6521-423E-9E29-6561CEA99E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2253" y="-107129"/>
                <a:ext cx="5891961" cy="70722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65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7-WA0044">
            <a:extLst>
              <a:ext uri="{FF2B5EF4-FFF2-40B4-BE49-F238E27FC236}">
                <a16:creationId xmlns:a16="http://schemas.microsoft.com/office/drawing/2014/main" id="{4CE9C31D-70B1-4715-A862-C60E4C4B56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0AD24C9F-3DEA-41CA-9CF1-7E92FA6416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3066"/>
                  </p:ext>
                </p:extLst>
              </p:nvPr>
            </p:nvGraphicFramePr>
            <p:xfrm>
              <a:off x="1038167" y="-612429"/>
              <a:ext cx="5720626" cy="697706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720626" cy="6977069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348027" ay="3526665" az="116854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0AD24C9F-3DEA-41CA-9CF1-7E92FA6416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8167" y="-612429"/>
                <a:ext cx="5720626" cy="69770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72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-20200311-WA0024">
            <a:extLst>
              <a:ext uri="{FF2B5EF4-FFF2-40B4-BE49-F238E27FC236}">
                <a16:creationId xmlns:a16="http://schemas.microsoft.com/office/drawing/2014/main" id="{8BFCB778-C43B-4A0E-A1F2-D3169220AD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Modello 3D 5" descr="Arcobaleno">
                <a:extLst>
                  <a:ext uri="{FF2B5EF4-FFF2-40B4-BE49-F238E27FC236}">
                    <a16:creationId xmlns:a16="http://schemas.microsoft.com/office/drawing/2014/main" id="{303E7B22-6CDE-4609-8AEF-3D87685820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4790841"/>
                  </p:ext>
                </p:extLst>
              </p:nvPr>
            </p:nvGraphicFramePr>
            <p:xfrm>
              <a:off x="680484" y="595348"/>
              <a:ext cx="5420173" cy="508853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420173" cy="5088538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695866" ay="3873172" az="-155373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5139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Modello 3D 5" descr="Arcobaleno">
                <a:extLst>
                  <a:ext uri="{FF2B5EF4-FFF2-40B4-BE49-F238E27FC236}">
                    <a16:creationId xmlns:a16="http://schemas.microsoft.com/office/drawing/2014/main" id="{303E7B22-6CDE-4609-8AEF-3D87685820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0484" y="595348"/>
                <a:ext cx="5420173" cy="50885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231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8-WA0056">
            <a:extLst>
              <a:ext uri="{FF2B5EF4-FFF2-40B4-BE49-F238E27FC236}">
                <a16:creationId xmlns:a16="http://schemas.microsoft.com/office/drawing/2014/main" id="{0C6179DB-8796-450A-BEE6-57C5021C88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268" y="133004"/>
            <a:ext cx="3857625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0C170BBE-F449-44AE-A713-277FC44F51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0601246"/>
                  </p:ext>
                </p:extLst>
              </p:nvPr>
            </p:nvGraphicFramePr>
            <p:xfrm>
              <a:off x="338748" y="-295894"/>
              <a:ext cx="3093516" cy="566351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93516" cy="5663515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05577" ay="4573041" az="-39399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0C170BBE-F449-44AE-A713-277FC44F51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748" y="-295894"/>
                <a:ext cx="3093516" cy="56635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710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20.50.01">
            <a:extLst>
              <a:ext uri="{FF2B5EF4-FFF2-40B4-BE49-F238E27FC236}">
                <a16:creationId xmlns:a16="http://schemas.microsoft.com/office/drawing/2014/main" id="{0E6604C9-8AF0-4A2D-A776-307BE24A3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413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1718F5CB-2D1E-4C44-992A-F9BDF31539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6039030"/>
                  </p:ext>
                </p:extLst>
              </p:nvPr>
            </p:nvGraphicFramePr>
            <p:xfrm>
              <a:off x="6526616" y="171658"/>
              <a:ext cx="5285542" cy="511412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285542" cy="5114120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630268" ay="2688797" az="119330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7997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1718F5CB-2D1E-4C44-992A-F9BDF31539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6616" y="171658"/>
                <a:ext cx="5285542" cy="511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02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21.18.49">
            <a:extLst>
              <a:ext uri="{FF2B5EF4-FFF2-40B4-BE49-F238E27FC236}">
                <a16:creationId xmlns:a16="http://schemas.microsoft.com/office/drawing/2014/main" id="{99CDD442-74C4-4152-94A3-98C407761F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515" y="0"/>
            <a:ext cx="3862387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C5A02E78-43FC-49DC-9AF5-087C3557E2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30684"/>
                  </p:ext>
                </p:extLst>
              </p:nvPr>
            </p:nvGraphicFramePr>
            <p:xfrm>
              <a:off x="923581" y="-761480"/>
              <a:ext cx="7871807" cy="640595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871807" cy="6405956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815849" ay="2016649" az="107403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C5A02E78-43FC-49DC-9AF5-087C3557E2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3581" y="-761480"/>
                <a:ext cx="7871807" cy="64059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56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7-WA0110">
            <a:extLst>
              <a:ext uri="{FF2B5EF4-FFF2-40B4-BE49-F238E27FC236}">
                <a16:creationId xmlns:a16="http://schemas.microsoft.com/office/drawing/2014/main" id="{0B8D7898-DF49-4DA9-A520-D59D1FADEE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937" y="0"/>
            <a:ext cx="48006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7C87708D-6F30-4D0A-BC50-DB698107D5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83025" y="-489901"/>
              <a:ext cx="5891961" cy="707225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891961" cy="7072255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538612" ay="2660335" az="-295726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7C87708D-6F30-4D0A-BC50-DB698107D5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3025" y="-489901"/>
                <a:ext cx="5891961" cy="70722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4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8-WA0020">
            <a:extLst>
              <a:ext uri="{FF2B5EF4-FFF2-40B4-BE49-F238E27FC236}">
                <a16:creationId xmlns:a16="http://schemas.microsoft.com/office/drawing/2014/main" id="{BA20E17F-61CF-47E2-9FBA-872959B37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116" y="0"/>
            <a:ext cx="3857625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16E83B5E-84A1-4313-9253-FC9279B2D2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5064082"/>
                  </p:ext>
                </p:extLst>
              </p:nvPr>
            </p:nvGraphicFramePr>
            <p:xfrm>
              <a:off x="6480294" y="1238746"/>
              <a:ext cx="5700186" cy="387308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700186" cy="3873081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640978" ay="3058823" az="-131358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4027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16E83B5E-84A1-4313-9253-FC9279B2D2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80294" y="1238746"/>
                <a:ext cx="5700186" cy="38730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271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8-WA0023">
            <a:extLst>
              <a:ext uri="{FF2B5EF4-FFF2-40B4-BE49-F238E27FC236}">
                <a16:creationId xmlns:a16="http://schemas.microsoft.com/office/drawing/2014/main" id="{862BA374-95F6-44AC-B363-D9B248F08F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46A88C89-5D74-487B-9BAF-DF3516B2DB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9653551"/>
                  </p:ext>
                </p:extLst>
              </p:nvPr>
            </p:nvGraphicFramePr>
            <p:xfrm>
              <a:off x="817209" y="383387"/>
              <a:ext cx="6080832" cy="408243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080832" cy="4082437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61255" ay="2886345" az="-1077112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4027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46A88C89-5D74-487B-9BAF-DF3516B2DB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7209" y="383387"/>
                <a:ext cx="6080832" cy="40824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476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, sedendo, figlio, computer&#10;&#10;Descrizione generata automaticamente">
            <a:extLst>
              <a:ext uri="{FF2B5EF4-FFF2-40B4-BE49-F238E27FC236}">
                <a16:creationId xmlns:a16="http://schemas.microsoft.com/office/drawing/2014/main" id="{097C72BB-0A91-45E8-8738-C776F9990C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A9023A3B-7A0C-4452-A71D-8840EFC9206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8335880"/>
                  </p:ext>
                </p:extLst>
              </p:nvPr>
            </p:nvGraphicFramePr>
            <p:xfrm>
              <a:off x="1374652" y="-960226"/>
              <a:ext cx="4805666" cy="630922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805666" cy="6309220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188279" ay="-1864497" az="-827864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4027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A9023A3B-7A0C-4452-A71D-8840EFC920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4652" y="-960226"/>
                <a:ext cx="4805666" cy="63092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06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 0.025 0.06 0.047 0.137 0.048 C 0.198 0.05 0.248 0.038 0.249 0.023 C 0.249 0.008 0.2 -0.006 0.138 -0.007 C 0.107 -0.007 0.079 -0.005 0.059 0 C 0.03 0.007 0.013 0.018 0.013 0.031 C 0.013 0.038 0.018 0.045 0.027 0.051 C 0.048 0.064 0.089 0.073 0.136 0.074 C 0.191 0.076 0.236 0.065 0.236 0.052 C 0.237 0.038 0.192 0.026 0.137 0.024 C 0.109 0.024 0.084 0.026 0.065 0.03 C 0.04 0.037 0.024 0.048 0.024 0.059 C 0.024 0.065 0.029 0.071 0.037 0.077 C 0.056 0.088 0.092 0.097 0.135 0.098 C 0.185 0.099 0.225 0.089 0.225 0.077 C 0.226 0.065 0.186 0.054 0.136 0.053 C 0.111 0.052 0.088 0.054 0.071 0.058 C 0.048 0.064 0.035 0.073 0.035 0.084 C 0.035 0.089 0.039 0.095 0.046 0.1 C 0.063 0.11 0.096 0.118 0.134 0.119 C 0.179 0.119 0.215 0.111 0.215 0.1 C 0.215 0.089 0.18 0.079 0.135 0.078 C 0.113 0.078 0.092 0.08 0.077 0.083 C 0.056 0.088 0.044 0.097 0.043 0.106 C 0.043 0.111 0.048 0.116 0.054 0.12 C 0.069 0.13 0.099 0.137 0.133 0.137 C 0.173 0.138 0.206 0.131 0.206 0.121 C 0.207 0.111 0.174 0.102 0.134 0.101 C 0.114 0.101 0.095 0.102 0.082 0.106 C 0.063 0.11 0.052 0.118 0.052 0.126 C 0.052 0.131 0.055 0.135 0.061 0.139 C 0.075 0.148 0.101 0.154 0.132 0.155 C 0.169 0.155 0.198 0.149 0.198 0.14 C 0.199 0.131 0.17 0.123 0.133 0.122 C 0.115 0.122 0.099 0.123 0.087 0.126 C 0.07 0.13 0.06 0.137 0.06 0.145 C 0.06 0.149 0.063 0.152 0.068 0.156 C 0.08 0.164 0.104 0.169 0.132 0.17 C 0.165 0.171 0.191 0.165 0.191 0.156 C 0.191 0.149 0.166 0.141 0.133 0.141 C 0.116 0.14 0.101 0.142 0.09 0.144 C 0.075 0.148 0.066 0.154 0.066 0.161 C 0.066 0.165 0.069 0.168 0.074 0.171 C 0.085 0.178 0.107 0.183 0.131 0.184 C 0.161 0.185 0.185 0.179 0.185 0.172 C 0.185 0.164 0.161 0.158 0.132 0.157 C 0.118 0.157 0.104 0.158 0.094 0.161 C 0.08 0.164 0.072 0.169 0.072 0.176 C 0.072 0.179 0.075 0.182 0.079 0.185 C 0.089 0.191 0.108 0.196 0.131 0.196 C 0.157 0.197 0.179 0.192 0.179 0.185 C 0.179 0.179 0.158 0.173 0.131 0.173 C 0.119 0.172 0.106 0.173 0.097 0.175 C 0.085 0.179 0.078 0.184 0.078 0.189 C 0.078 0.192 0.08 0.195 0.084 0.197 C 0.093 0.203 0.11 0.207 0.131 0.208 C 0.155 0.208 0.174 0.203 0.174 0.198 C 0.174 0.192 0.155 0.186 0.131 0.186 C 0.119 0.186 0.108 0.187 0.101 0.189 C 0.089 0.191 0.083 0.196 0.083 0.201 C 0.083 0.203 0.085 0.206 0.088 0.208 C 0.096 0.214 0.112 0.217 0.13 0.218 C 0.152 0.218 0.169 0.214 0.169 0.209 C 0.169 0.203 0.152 0.199 0.131 0.198 C 0.12 0.198 0.11 0.199 0.103 0.201 C 0.093 0.203 0.087 0.207 0.087 0.212 C 0.087 0.214 0.089 0.216 0.092 0.218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7 at 10.49.08">
            <a:extLst>
              <a:ext uri="{FF2B5EF4-FFF2-40B4-BE49-F238E27FC236}">
                <a16:creationId xmlns:a16="http://schemas.microsoft.com/office/drawing/2014/main" id="{B677C921-02B1-43C1-9150-5A38A45E54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087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525FEAB8-04C2-411B-99DA-57C643E6553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80294" y="1238746"/>
              <a:ext cx="5700186" cy="387308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700186" cy="3873081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640978" ay="3058823" az="-131358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4027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525FEAB8-04C2-411B-99DA-57C643E655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80294" y="1238746"/>
                <a:ext cx="5700186" cy="38730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672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D25B10-6C72-43BD-8D42-8BB604A8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6634716"/>
          </a:xfrm>
        </p:spPr>
        <p:txBody>
          <a:bodyPr>
            <a:noAutofit/>
          </a:bodyPr>
          <a:lstStyle/>
          <a:p>
            <a:r>
              <a:rPr lang="it-IT" sz="4400" dirty="0">
                <a:solidFill>
                  <a:srgbClr val="FF0000"/>
                </a:solidFill>
              </a:rPr>
              <a:t>Andrà tutto bene piccoli amici! Vedrete, il sole si sveglierà, un filo rosa all’orizzonte ci dirà che un nuovo giorno arriverà. Siiiiiii ! </a:t>
            </a:r>
            <a:br>
              <a:rPr lang="it-IT" sz="4400" dirty="0">
                <a:solidFill>
                  <a:srgbClr val="FF0000"/>
                </a:solidFill>
              </a:rPr>
            </a:br>
            <a:r>
              <a:rPr lang="it-IT" sz="4400" dirty="0">
                <a:solidFill>
                  <a:srgbClr val="FF0000"/>
                </a:solidFill>
              </a:rPr>
              <a:t>Un nuovo giorno che ci scoprirà</a:t>
            </a:r>
            <a:br>
              <a:rPr lang="it-IT" sz="4400" dirty="0">
                <a:solidFill>
                  <a:srgbClr val="FF0000"/>
                </a:solidFill>
              </a:rPr>
            </a:br>
            <a:r>
              <a:rPr lang="it-IT" sz="4400" dirty="0">
                <a:solidFill>
                  <a:srgbClr val="FF0000"/>
                </a:solidFill>
              </a:rPr>
              <a:t> e  sarà tutto più bello, </a:t>
            </a:r>
            <a:br>
              <a:rPr lang="it-IT" sz="4400" dirty="0">
                <a:solidFill>
                  <a:srgbClr val="FF0000"/>
                </a:solidFill>
              </a:rPr>
            </a:br>
            <a:r>
              <a:rPr lang="it-IT" sz="4400" dirty="0">
                <a:solidFill>
                  <a:srgbClr val="FF0000"/>
                </a:solidFill>
              </a:rPr>
              <a:t>lo apprezzeremo </a:t>
            </a:r>
            <a:br>
              <a:rPr lang="it-IT" sz="4400" dirty="0">
                <a:solidFill>
                  <a:srgbClr val="FF0000"/>
                </a:solidFill>
              </a:rPr>
            </a:br>
            <a:r>
              <a:rPr lang="it-IT" sz="4400" dirty="0">
                <a:solidFill>
                  <a:srgbClr val="FF0000"/>
                </a:solidFill>
              </a:rPr>
              <a:t>come un regalo inaspettato, Fantasticooooooo!!!</a:t>
            </a:r>
          </a:p>
        </p:txBody>
      </p:sp>
    </p:spTree>
    <p:extLst>
      <p:ext uri="{BB962C8B-B14F-4D97-AF65-F5344CB8AC3E}">
        <p14:creationId xmlns:p14="http://schemas.microsoft.com/office/powerpoint/2010/main" val="7457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Inverted="1"/>
      </p:transition>
    </mc:Choice>
    <mc:Fallback xmlns="">
      <p:transition spd="slow" advClick="0" advTm="1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lo 3D 2" descr="Il sole">
                <a:extLst>
                  <a:ext uri="{FF2B5EF4-FFF2-40B4-BE49-F238E27FC236}">
                    <a16:creationId xmlns:a16="http://schemas.microsoft.com/office/drawing/2014/main" id="{22359997-BF08-4FE7-A731-98340D5DA85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7059" y="1910058"/>
              <a:ext cx="3037881" cy="303788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37881" cy="3037882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lo 3D 2" descr="Il sole">
                <a:extLst>
                  <a:ext uri="{FF2B5EF4-FFF2-40B4-BE49-F238E27FC236}">
                    <a16:creationId xmlns:a16="http://schemas.microsoft.com/office/drawing/2014/main" id="{22359997-BF08-4FE7-A731-98340D5DA8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7059" y="1910058"/>
                <a:ext cx="3037881" cy="3037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Sole">
                <a:extLst>
                  <a:ext uri="{FF2B5EF4-FFF2-40B4-BE49-F238E27FC236}">
                    <a16:creationId xmlns:a16="http://schemas.microsoft.com/office/drawing/2014/main" id="{6E9E1F20-4EA8-47DF-81BD-6D3E365190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473050"/>
                  </p:ext>
                </p:extLst>
              </p:nvPr>
            </p:nvGraphicFramePr>
            <p:xfrm>
              <a:off x="2526779" y="168378"/>
              <a:ext cx="6742199" cy="666601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742199" cy="6666017"/>
                    </a:xfrm>
                    <a:prstGeom prst="rect">
                      <a:avLst/>
                    </a:prstGeom>
                  </am3d:spPr>
                  <am3d:camera>
                    <am3d:pos x="0" y="0" z="719309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60073" d="1000000"/>
                    <am3d:preTrans dx="3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96639" ay="1058768" az="-2930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7227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Sole">
                <a:extLst>
                  <a:ext uri="{FF2B5EF4-FFF2-40B4-BE49-F238E27FC236}">
                    <a16:creationId xmlns:a16="http://schemas.microsoft.com/office/drawing/2014/main" id="{6E9E1F20-4EA8-47DF-81BD-6D3E365190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6779" y="168378"/>
                <a:ext cx="6742199" cy="66660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lo 3D 4" descr="Arcobaleno">
                <a:extLst>
                  <a:ext uri="{FF2B5EF4-FFF2-40B4-BE49-F238E27FC236}">
                    <a16:creationId xmlns:a16="http://schemas.microsoft.com/office/drawing/2014/main" id="{B8BA6875-C279-4FDE-95D1-D7DCCC1830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3107456"/>
                  </p:ext>
                </p:extLst>
              </p:nvPr>
            </p:nvGraphicFramePr>
            <p:xfrm>
              <a:off x="2526779" y="-639335"/>
              <a:ext cx="7622453" cy="617824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7622453" cy="6178245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561544" ay="1247574" az="-108797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4027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lo 3D 4" descr="Arcobaleno">
                <a:extLst>
                  <a:ext uri="{FF2B5EF4-FFF2-40B4-BE49-F238E27FC236}">
                    <a16:creationId xmlns:a16="http://schemas.microsoft.com/office/drawing/2014/main" id="{B8BA6875-C279-4FDE-95D1-D7DCCC1830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26779" y="-639335"/>
                <a:ext cx="7622453" cy="61782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016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8-WA0057">
            <a:extLst>
              <a:ext uri="{FF2B5EF4-FFF2-40B4-BE49-F238E27FC236}">
                <a16:creationId xmlns:a16="http://schemas.microsoft.com/office/drawing/2014/main" id="{96FD6F69-969A-496A-9F15-DAC65A3443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235" y="0"/>
            <a:ext cx="3857625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B6E18AB1-2246-4C24-A302-192AE378BE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904131"/>
                  </p:ext>
                </p:extLst>
              </p:nvPr>
            </p:nvGraphicFramePr>
            <p:xfrm>
              <a:off x="7010142" y="119742"/>
              <a:ext cx="3093515" cy="566351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93515" cy="5663514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05577" ay="4573041" az="-39399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B6E18AB1-2246-4C24-A302-192AE378BE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0142" y="119742"/>
                <a:ext cx="3093515" cy="566351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49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8-WA0059">
            <a:extLst>
              <a:ext uri="{FF2B5EF4-FFF2-40B4-BE49-F238E27FC236}">
                <a16:creationId xmlns:a16="http://schemas.microsoft.com/office/drawing/2014/main" id="{E69FA832-A62F-4EEA-88E5-EFA515DF01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171" y="0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8DC5D8A3-93AE-4928-BD0D-3D78EB1FD6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8944661"/>
                  </p:ext>
                </p:extLst>
              </p:nvPr>
            </p:nvGraphicFramePr>
            <p:xfrm>
              <a:off x="338748" y="-295893"/>
              <a:ext cx="3093515" cy="566351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93515" cy="5663513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05577" ay="4573041" az="-39399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8DC5D8A3-93AE-4928-BD0D-3D78EB1FD6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748" y="-295893"/>
                <a:ext cx="3093515" cy="56635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62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00319-WA0007">
            <a:extLst>
              <a:ext uri="{FF2B5EF4-FFF2-40B4-BE49-F238E27FC236}">
                <a16:creationId xmlns:a16="http://schemas.microsoft.com/office/drawing/2014/main" id="{36C89982-3029-4CAC-A821-4A28EE53E9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211" y="0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E592F339-EB2F-44C2-807F-8261DB2549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81984841"/>
                  </p:ext>
                </p:extLst>
              </p:nvPr>
            </p:nvGraphicFramePr>
            <p:xfrm>
              <a:off x="8332413" y="373146"/>
              <a:ext cx="3931144" cy="560559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931144" cy="5605593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080978" ay="3818886" az="-289509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E592F339-EB2F-44C2-807F-8261DB2549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32413" y="373146"/>
                <a:ext cx="3931144" cy="56055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92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0-03-19 at 11.16.25">
            <a:extLst>
              <a:ext uri="{FF2B5EF4-FFF2-40B4-BE49-F238E27FC236}">
                <a16:creationId xmlns:a16="http://schemas.microsoft.com/office/drawing/2014/main" id="{182FF5C9-A195-4CA4-A15B-09436C9F42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021" y="0"/>
            <a:ext cx="3856037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Arcobaleno">
                <a:extLst>
                  <a:ext uri="{FF2B5EF4-FFF2-40B4-BE49-F238E27FC236}">
                    <a16:creationId xmlns:a16="http://schemas.microsoft.com/office/drawing/2014/main" id="{7F11B50B-1EC1-4123-9D57-03EBF27042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76213935"/>
                  </p:ext>
                </p:extLst>
              </p:nvPr>
            </p:nvGraphicFramePr>
            <p:xfrm>
              <a:off x="286939" y="818161"/>
              <a:ext cx="7586252" cy="457840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586252" cy="4578403"/>
                    </a:xfrm>
                    <a:prstGeom prst="rect">
                      <a:avLst/>
                    </a:prstGeom>
                  </am3d:spPr>
                  <am3d:camera>
                    <am3d:pos x="0" y="0" z="525881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567" d="1000000"/>
                    <am3d:preTrans dx="0" dy="-9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326254" ay="2908234" az="-101469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750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Arcobaleno">
                <a:extLst>
                  <a:ext uri="{FF2B5EF4-FFF2-40B4-BE49-F238E27FC236}">
                    <a16:creationId xmlns:a16="http://schemas.microsoft.com/office/drawing/2014/main" id="{7F11B50B-1EC1-4123-9D57-03EBF27042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939" y="818161"/>
                <a:ext cx="7586252" cy="45784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76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Circuito</Template>
  <TotalTime>188</TotalTime>
  <Words>176</Words>
  <Application>Microsoft Office PowerPoint</Application>
  <PresentationFormat>Widescreen</PresentationFormat>
  <Paragraphs>11</Paragraphs>
  <Slides>58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1" baseType="lpstr">
      <vt:lpstr>Arial</vt:lpstr>
      <vt:lpstr>Tw Cen MT</vt:lpstr>
      <vt:lpstr>Circuito</vt:lpstr>
      <vt:lpstr>Andrà tutto bene…. a.s. 2019/20</vt:lpstr>
      <vt:lpstr>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Andrà tutto bene piccoli amici! Vedrete, il sole si sveglierà, un filo rosa all’orizzonte ci dirà che un nuovo giorno arriverà. Siiiiiii !  Un nuovo giorno che ci scoprirà  e  sarà tutto più bello,  lo apprezzeremo  come un regalo inaspettato, Fantasticooooooo!!!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working a.s. 2019/20</dc:title>
  <dc:creator>g santoro</dc:creator>
  <cp:lastModifiedBy>g santoro</cp:lastModifiedBy>
  <cp:revision>39</cp:revision>
  <dcterms:created xsi:type="dcterms:W3CDTF">2020-03-18T16:55:01Z</dcterms:created>
  <dcterms:modified xsi:type="dcterms:W3CDTF">2020-03-19T11:12:10Z</dcterms:modified>
</cp:coreProperties>
</file>